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04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22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8754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россплатформенное веб-приложение ведения бюджета “il budgetto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t>Кроссплатформенное веб-приложение ведения бюджета “il budgetto”</a:t>
            </a:r>
          </a:p>
        </p:txBody>
      </p:sp>
      <p:sp>
        <p:nvSpPr>
          <p:cNvPr id="120" name="Козяков Андрей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Козяков Андрей</a:t>
            </a:r>
          </a:p>
          <a:p>
            <a:r>
              <a:t>группа 350531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упорядочить жизн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упорядочить жизнь</a:t>
            </a:r>
          </a:p>
        </p:txBody>
      </p:sp>
      <p:pic>
        <p:nvPicPr>
          <p:cNvPr id="153" name="iw0jzd.jpg" descr="iw0jz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069" y="118291"/>
            <a:ext cx="8006662" cy="667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Где вести бюджет?"/>
          <p:cNvSpPr txBox="1">
            <a:spLocks noGrp="1"/>
          </p:cNvSpPr>
          <p:nvPr>
            <p:ph type="title"/>
          </p:nvPr>
        </p:nvSpPr>
        <p:spPr>
          <a:xfrm>
            <a:off x="1270000" y="281305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Где вести бюджет?</a:t>
            </a:r>
          </a:p>
        </p:txBody>
      </p:sp>
      <p:sp>
        <p:nvSpPr>
          <p:cNvPr id="156" name="В ГОЛОВЕ?"/>
          <p:cNvSpPr txBox="1">
            <a:spLocks noGrp="1"/>
          </p:cNvSpPr>
          <p:nvPr>
            <p:ph type="body" sz="quarter" idx="1"/>
          </p:nvPr>
        </p:nvSpPr>
        <p:spPr>
          <a:xfrm>
            <a:off x="1270000" y="44577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t>В ГОЛОВЕ?</a:t>
            </a:r>
          </a:p>
        </p:txBody>
      </p:sp>
      <p:sp>
        <p:nvSpPr>
          <p:cNvPr id="157" name="НА БУМАГЕ?"/>
          <p:cNvSpPr txBox="1"/>
          <p:nvPr/>
        </p:nvSpPr>
        <p:spPr>
          <a:xfrm>
            <a:off x="1270000" y="53721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НА БУМАГЕ?</a:t>
            </a:r>
          </a:p>
        </p:txBody>
      </p:sp>
      <p:sp>
        <p:nvSpPr>
          <p:cNvPr id="158" name="МОБИЛЬНЫЕ ПРИЛОЖЕНИЯ"/>
          <p:cNvSpPr txBox="1"/>
          <p:nvPr/>
        </p:nvSpPr>
        <p:spPr>
          <a:xfrm>
            <a:off x="1270000" y="63500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МОБИЛЬНЫЕ ПРИЛОЖЕНИЯ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  <p:bldP spid="157" grpId="2" animBg="1" advAuto="0"/>
      <p:bldP spid="158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Большое число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6570">
              <a:defRPr sz="6120"/>
            </a:pPr>
            <a:r>
              <a:t>Большое число </a:t>
            </a:r>
          </a:p>
          <a:p>
            <a:pPr defTabSz="496570">
              <a:defRPr sz="6120"/>
            </a:pPr>
            <a:r>
              <a:t>вариантов выбора</a:t>
            </a:r>
          </a:p>
        </p:txBody>
      </p:sp>
      <p:pic>
        <p:nvPicPr>
          <p:cNvPr id="161" name="vybor-tortov.jpg" descr="vybor-torto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491638"/>
            <a:ext cx="10464800" cy="592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од любую платформу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6408"/>
            </a:lvl1pPr>
          </a:lstStyle>
          <a:p>
            <a:r>
              <a:t>под любую платформу</a:t>
            </a:r>
          </a:p>
        </p:txBody>
      </p:sp>
      <p:pic>
        <p:nvPicPr>
          <p:cNvPr id="164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платные и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6624"/>
            </a:lvl1pPr>
          </a:lstStyle>
          <a:p>
            <a:r>
              <a:t>платные и бесплатные</a:t>
            </a:r>
          </a:p>
        </p:txBody>
      </p:sp>
      <p:pic>
        <p:nvPicPr>
          <p:cNvPr id="167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Что же выбрать?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/>
          <a:lstStyle/>
          <a:p>
            <a:r>
              <a:t>Что же выбрать?</a:t>
            </a:r>
          </a:p>
        </p:txBody>
      </p:sp>
      <p:pic>
        <p:nvPicPr>
          <p:cNvPr id="170" name="vibor-professii.jpg" descr="vibor-professi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581" y="352082"/>
            <a:ext cx="10849638" cy="6204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давайте разбирать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давайте разбираться</a:t>
            </a:r>
          </a:p>
        </p:txBody>
      </p:sp>
      <p:sp>
        <p:nvSpPr>
          <p:cNvPr id="173" name="что не так?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что не так?</a:t>
            </a:r>
          </a:p>
        </p:txBody>
      </p:sp>
      <p:pic>
        <p:nvPicPr>
          <p:cNvPr id="174" name="Razbor-poletov-v1-619x233.jpg" descr="Razbor-poletov-v1-619x2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50" y="1288836"/>
            <a:ext cx="11506300" cy="433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од каждую платформу?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84886">
              <a:defRPr sz="5976"/>
            </a:pPr>
            <a:r>
              <a:t>под каждую платформу?</a:t>
            </a:r>
          </a:p>
          <a:p>
            <a:pPr defTabSz="484886">
              <a:defRPr sz="5976"/>
            </a:pPr>
            <a:r>
              <a:t>НЕТ :(</a:t>
            </a:r>
          </a:p>
        </p:txBody>
      </p:sp>
      <p:pic>
        <p:nvPicPr>
          <p:cNvPr id="177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латные vs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6336"/>
            </a:pPr>
            <a:r>
              <a:t>платные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vs </a:t>
            </a:r>
            <a:r>
              <a:t>бесплатные</a:t>
            </a:r>
          </a:p>
        </p:txBody>
      </p:sp>
      <p:pic>
        <p:nvPicPr>
          <p:cNvPr id="180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Бес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Бесплатные</a:t>
            </a:r>
          </a:p>
        </p:txBody>
      </p:sp>
      <p:sp>
        <p:nvSpPr>
          <p:cNvPr id="183" name="Их мал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мало</a:t>
            </a:r>
          </a:p>
          <a:p>
            <a:r>
              <a:t>Как правило скудный функционал</a:t>
            </a:r>
          </a:p>
          <a:p>
            <a:r>
              <a:t>Для начала может сойти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1511192560__98090975_042106636.jpg"/>
          <p:cNvGrpSpPr/>
          <p:nvPr/>
        </p:nvGrpSpPr>
        <p:grpSpPr>
          <a:xfrm>
            <a:off x="2540000" y="739725"/>
            <a:ext cx="7924800" cy="5422901"/>
            <a:chOff x="0" y="0"/>
            <a:chExt cx="7924800" cy="5422900"/>
          </a:xfrm>
        </p:grpSpPr>
        <p:pic>
          <p:nvPicPr>
            <p:cNvPr id="123" name="1511192560__98090975_042106636.jpg" descr="1511192560__98090975_042106636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47000" cy="5181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1511192560__98090975_042106636.jpg" descr="1511192560__98090975_042106636.jp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24800" cy="5422900"/>
            </a:xfrm>
            <a:prstGeom prst="rect">
              <a:avLst/>
            </a:prstGeom>
            <a:effectLst/>
          </p:spPr>
        </p:pic>
      </p:grpSp>
      <p:sp>
        <p:nvSpPr>
          <p:cNvPr id="125" name="бюджет"/>
          <p:cNvSpPr txBox="1">
            <a:spLocks noGrp="1"/>
          </p:cNvSpPr>
          <p:nvPr>
            <p:ph type="title"/>
          </p:nvPr>
        </p:nvSpPr>
        <p:spPr>
          <a:xfrm>
            <a:off x="355600" y="621665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бюджет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Платные</a:t>
            </a:r>
          </a:p>
        </p:txBody>
      </p:sp>
      <p:sp>
        <p:nvSpPr>
          <p:cNvPr id="186" name="Их мног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много</a:t>
            </a:r>
          </a:p>
          <a:p>
            <a:r>
              <a:t>Хорошая функциональность</a:t>
            </a:r>
          </a:p>
          <a:p>
            <a:r>
              <a:t>Оценить до покупки сложно</a:t>
            </a:r>
          </a:p>
          <a:p>
            <a:r>
              <a:t>Некоторые неоправданно дорогие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МЕтод проб и ошиб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840"/>
            </a:lvl1pPr>
          </a:lstStyle>
          <a:p>
            <a:r>
              <a:t>МЕтод проб и ошибок</a:t>
            </a:r>
          </a:p>
        </p:txBody>
      </p:sp>
      <p:sp>
        <p:nvSpPr>
          <p:cNvPr id="189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0" name="1821301.jpg" descr="1821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289" y="454974"/>
            <a:ext cx="10094222" cy="5998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Нашел что нужн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Нашел что нужно</a:t>
            </a:r>
          </a:p>
        </p:txBody>
      </p:sp>
      <p:sp>
        <p:nvSpPr>
          <p:cNvPr id="1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4" name="ktokatitmir0.0.jpg" descr="ktokatitmir0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865" y="207377"/>
            <a:ext cx="9741070" cy="6494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жизнь налаживается"/>
          <p:cNvSpPr txBox="1">
            <a:spLocks noGrp="1"/>
          </p:cNvSpPr>
          <p:nvPr>
            <p:ph type="title"/>
          </p:nvPr>
        </p:nvSpPr>
        <p:spPr>
          <a:xfrm>
            <a:off x="126057" y="3914030"/>
            <a:ext cx="6351886" cy="19255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200"/>
            </a:lvl1pPr>
          </a:lstStyle>
          <a:p>
            <a:r>
              <a:t>жизнь налаживается</a:t>
            </a:r>
          </a:p>
        </p:txBody>
      </p:sp>
      <p:pic>
        <p:nvPicPr>
          <p:cNvPr id="197" name="990789b5d6a81f3f5ec0dcb679dc6851--robert-jr-robert-downey-jr.jpg" descr="990789b5d6a81f3f5ec0dcb679dc6851--robert-jr-robert-downey-j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3989" y="1612965"/>
            <a:ext cx="4662622" cy="652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отеря данных за полгод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472"/>
            </a:lvl1pPr>
          </a:lstStyle>
          <a:p>
            <a:r>
              <a:t>Потеря данных за полгода</a:t>
            </a:r>
          </a:p>
        </p:txBody>
      </p:sp>
      <p:sp>
        <p:nvSpPr>
          <p:cNvPr id="200" name="и много бесполезных разговоров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 много бесполезных разговоров</a:t>
            </a:r>
          </a:p>
          <a:p>
            <a:pPr defTabSz="543305">
              <a:buClrTx/>
              <a:defRPr sz="3534"/>
            </a:pPr>
            <a:r>
              <a:t>со службой поддержки</a:t>
            </a:r>
          </a:p>
        </p:txBody>
      </p:sp>
      <p:pic>
        <p:nvPicPr>
          <p:cNvPr id="201" name="pechal.jpg" descr="pech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244" y="266895"/>
            <a:ext cx="8672312" cy="637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жизнь продолжает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6911"/>
            </a:lvl1pPr>
          </a:lstStyle>
          <a:p>
            <a:r>
              <a:t>жизнь продолжается</a:t>
            </a:r>
          </a:p>
        </p:txBody>
      </p:sp>
      <p:sp>
        <p:nvSpPr>
          <p:cNvPr id="204" name="но осадочек остался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но осадочек остался</a:t>
            </a:r>
          </a:p>
        </p:txBody>
      </p:sp>
      <p:pic>
        <p:nvPicPr>
          <p:cNvPr id="205" name="a50d3a4a01.jpg" descr="a50d3a4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500" y="245574"/>
            <a:ext cx="8575800" cy="641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идея прилож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идея приложения</a:t>
            </a:r>
          </a:p>
        </p:txBody>
      </p:sp>
      <p:sp>
        <p:nvSpPr>
          <p:cNvPr id="208" name="идеального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идеального</a:t>
            </a:r>
          </a:p>
          <a:p>
            <a:pPr defTabSz="543305">
              <a:buClrTx/>
              <a:defRPr sz="3534"/>
            </a:pPr>
            <a:r>
              <a:t>(по моему мнению)</a:t>
            </a:r>
          </a:p>
        </p:txBody>
      </p:sp>
      <p:pic>
        <p:nvPicPr>
          <p:cNvPr id="209" name="emprendedores-y-pymes.png" descr="emprendedores-y-py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782" y="305814"/>
            <a:ext cx="9613236" cy="629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Что нужно сделать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нужно сделать?</a:t>
            </a:r>
          </a:p>
        </p:txBody>
      </p:sp>
      <p:sp>
        <p:nvSpPr>
          <p:cNvPr id="212" name="Кроссплатформенное веб-приложение…"/>
          <p:cNvSpPr txBox="1">
            <a:spLocks noGrp="1"/>
          </p:cNvSpPr>
          <p:nvPr>
            <p:ph type="body" idx="1"/>
          </p:nvPr>
        </p:nvSpPr>
        <p:spPr>
          <a:xfrm>
            <a:off x="1267486" y="2692400"/>
            <a:ext cx="10469828" cy="629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/>
              <a:t>Кроссплатформенное</a:t>
            </a:r>
            <a:r>
              <a:rPr dirty="0"/>
              <a:t> веб-приложение</a:t>
            </a:r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 smtClean="0"/>
              <a:t>Бесплатное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lang="ru-RU" dirty="0" smtClean="0"/>
              <a:t>Данные на сервере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smtClean="0"/>
              <a:t>+ </a:t>
            </a:r>
            <a:r>
              <a:rPr dirty="0" err="1"/>
              <a:t>свои</a:t>
            </a:r>
            <a:r>
              <a:rPr dirty="0"/>
              <a:t> </a:t>
            </a:r>
            <a:r>
              <a:rPr dirty="0" err="1"/>
              <a:t>функции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опыта</a:t>
            </a:r>
            <a:r>
              <a:rPr dirty="0"/>
              <a:t> </a:t>
            </a:r>
            <a:r>
              <a:rPr dirty="0" err="1"/>
              <a:t>эксплуатации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Кроссплатформенно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9148">
              <a:defRPr sz="6768"/>
            </a:lvl1pPr>
          </a:lstStyle>
          <a:p>
            <a:r>
              <a:t>Кроссплатформенное</a:t>
            </a:r>
          </a:p>
        </p:txBody>
      </p:sp>
      <p:sp>
        <p:nvSpPr>
          <p:cNvPr id="21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6745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buClrTx/>
            </a:lvl1pPr>
          </a:lstStyle>
          <a:p>
            <a:r>
              <a:rPr dirty="0" err="1"/>
              <a:t>браузер</a:t>
            </a:r>
            <a:r>
              <a:rPr dirty="0"/>
              <a:t> + iOS + Android</a:t>
            </a:r>
          </a:p>
        </p:txBody>
      </p:sp>
      <p:pic>
        <p:nvPicPr>
          <p:cNvPr id="216" name="preview.png" descr="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526972"/>
            <a:ext cx="9023350" cy="6381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 это работает</a:t>
            </a:r>
          </a:p>
        </p:txBody>
      </p:sp>
      <p:pic>
        <p:nvPicPr>
          <p:cNvPr id="219" name="cordova.png" descr="cordo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4790" y="1581609"/>
            <a:ext cx="10215220" cy="3745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Бюджет – это своеобразный план использования и формирования денежных средств для реализации необходимых функций и задач"/>
          <p:cNvSpPr txBox="1">
            <a:spLocks noGrp="1"/>
          </p:cNvSpPr>
          <p:nvPr>
            <p:ph type="ctrTitle"/>
          </p:nvPr>
        </p:nvSpPr>
        <p:spPr>
          <a:xfrm>
            <a:off x="355600" y="3257550"/>
            <a:ext cx="12293600" cy="32385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defRPr sz="5330"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Бюджет – это своеобразный план использования и формирования денежных средств для реализации необходимых функций и задач</a:t>
            </a:r>
          </a:p>
        </p:txBody>
      </p:sp>
      <p:sp>
        <p:nvSpPr>
          <p:cNvPr id="128" name="Конституция РБ"/>
          <p:cNvSpPr txBox="1">
            <a:spLocks noGrp="1"/>
          </p:cNvSpPr>
          <p:nvPr>
            <p:ph type="subTitle" sz="quarter" idx="1"/>
          </p:nvPr>
        </p:nvSpPr>
        <p:spPr>
          <a:xfrm>
            <a:off x="355600" y="6997700"/>
            <a:ext cx="12293600" cy="1295400"/>
          </a:xfrm>
          <a:prstGeom prst="rect">
            <a:avLst/>
          </a:prstGeom>
        </p:spPr>
        <p:txBody>
          <a:bodyPr/>
          <a:lstStyle/>
          <a:p>
            <a:r>
              <a:t>Конституция РБ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В чем выигрыш?</a:t>
            </a: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Один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(об этом позже)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Экономия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времени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789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Легкость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дальнейшей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поддержки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приложения </a:t>
            </a: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6656940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Хорошая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738177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Удобн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тестировать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3" grpId="2" animBg="1" advAuto="0"/>
      <p:bldP spid="224" grpId="3" animBg="1" advAuto="0"/>
      <p:bldP spid="225" grpId="4" animBg="1" advAuto="0"/>
      <p:bldP spid="226" grpId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Бесплатное приложение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37" y="948562"/>
            <a:ext cx="6837925" cy="5105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716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Данные на совести разработчика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74" y="948562"/>
            <a:ext cx="5358549" cy="5358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822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функции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Максимально простой интерфейс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Конвертер валют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НБ РБ)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Временное хранение данных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Удобные графики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048055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Распознование голосовых команд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112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1221227"/>
            <a:ext cx="9310016" cy="56875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2812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Ситстема контроля версий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2119366"/>
            <a:ext cx="9310016" cy="3891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346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Построение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9" y="1115089"/>
            <a:ext cx="10296878" cy="57937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8082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Стилизация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04" y="1929806"/>
            <a:ext cx="8694587" cy="4506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895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логика страниц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 script(js)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32" y="1795891"/>
            <a:ext cx="9007931" cy="39015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2672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Type script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8" y="1162845"/>
            <a:ext cx="10847860" cy="56248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 smtClean="0"/>
              <a:t>Замена </a:t>
            </a:r>
            <a:r>
              <a:rPr lang="en-US" dirty="0" smtClean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699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Плюсы ведения бюджета"/>
          <p:cNvSpPr txBox="1">
            <a:spLocks noGrp="1"/>
          </p:cNvSpPr>
          <p:nvPr>
            <p:ph type="title"/>
          </p:nvPr>
        </p:nvSpPr>
        <p:spPr>
          <a:xfrm>
            <a:off x="1270000" y="6915150"/>
            <a:ext cx="10464800" cy="12827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048"/>
            </a:lvl1pPr>
          </a:lstStyle>
          <a:p>
            <a:r>
              <a:t>Плюсы ведения бюджета</a:t>
            </a:r>
          </a:p>
        </p:txBody>
      </p:sp>
      <p:pic>
        <p:nvPicPr>
          <p:cNvPr id="131" name="c82306cc0fe42f02dc07652fc00f6.jpg" descr="c82306cc0fe42f02dc07652fc00f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5055" y="813254"/>
            <a:ext cx="9254690" cy="5282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Улучшенный </a:t>
            </a:r>
            <a:r>
              <a:rPr lang="en-US" dirty="0" smtClean="0"/>
              <a:t>JS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2" y="705211"/>
            <a:ext cx="6226312" cy="620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36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Все вместе – клиентская часть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53" y="893213"/>
            <a:ext cx="8803289" cy="5308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48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серверная часть</a:t>
            </a:r>
            <a:br>
              <a:rPr lang="ru-RU" dirty="0" smtClean="0"/>
            </a:br>
            <a:r>
              <a:rPr lang="ru-RU" dirty="0" smtClean="0"/>
              <a:t>что выбрать?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71" y="904936"/>
            <a:ext cx="6319853" cy="57984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21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Java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49" y="1355532"/>
            <a:ext cx="7208298" cy="4409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1562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Type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8" y="1715920"/>
            <a:ext cx="10511479" cy="46262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8634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Хранение данных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" y="2382646"/>
            <a:ext cx="12230308" cy="40767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2070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приложения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07" y="581200"/>
            <a:ext cx="9491399" cy="632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527906" y="8487509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/>
              <a:t>в</a:t>
            </a:r>
            <a:r>
              <a:rPr lang="ru-RU" dirty="0" smtClean="0"/>
              <a:t>нимание на схему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83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Что получилось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57" y="428799"/>
            <a:ext cx="10330700" cy="69215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7570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Главная страница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99" y="794907"/>
            <a:ext cx="7589477" cy="6704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2593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093159" y="3368858"/>
            <a:ext cx="6072553" cy="27741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данных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9" y="421997"/>
            <a:ext cx="7076691" cy="8667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1716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Навести порядок в голов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Навести порядок в голове</a:t>
            </a:r>
          </a:p>
        </p:txBody>
      </p:sp>
      <p:sp>
        <p:nvSpPr>
          <p:cNvPr id="134" name="сколько человек зарабатывает и тратит, в каком направлении расходуется его бюджет и в каком направлении он должен идт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467359">
              <a:buClrTx/>
              <a:defRPr sz="3040"/>
            </a:lvl1pPr>
          </a:lstStyle>
          <a:p>
            <a:r>
              <a:t>сколько человек зарабатывает и тратит, в каком направлении расходуется его бюджет и в каком направлении он должен идти</a:t>
            </a:r>
          </a:p>
        </p:txBody>
      </p:sp>
      <p:pic>
        <p:nvPicPr>
          <p:cNvPr id="135" name="%D1%87%D0%B8%D1%81%D1%82%D0%BA%D0%B0-%D0%BC%D0%BE%D0%B7%D0%B3%D0%B0-257852.png" descr="%D1%87%D0%B8%D1%81%D1%82%D0%BA%D0%B0-%D0%BC%D0%BE%D0%B7%D0%B3%D0%B0-2578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648" y="129023"/>
            <a:ext cx="8987504" cy="665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Список затрат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4" y="340369"/>
            <a:ext cx="5796393" cy="780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277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Меню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15" y="595789"/>
            <a:ext cx="7541446" cy="710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2829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данные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99" y="1614521"/>
            <a:ext cx="7879077" cy="5507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789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доходы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7" y="454461"/>
            <a:ext cx="6724561" cy="7347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8865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затраты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52" y="454461"/>
            <a:ext cx="6856130" cy="753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324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253784" y="3430459"/>
            <a:ext cx="5368643" cy="14844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Обзор бюджета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5" y="404556"/>
            <a:ext cx="6946870" cy="8961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3059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4" y="379383"/>
            <a:ext cx="6322163" cy="696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5" y="8011120"/>
            <a:ext cx="11449540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График стабильных затрат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724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13241"/>
            <a:ext cx="6520590" cy="767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863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59573"/>
            <a:ext cx="6520590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68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11" y="232027"/>
            <a:ext cx="6520590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312381" y="8120302"/>
            <a:ext cx="12542293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дополнительная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6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Закрыть дыры в бюджет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8254">
              <a:defRPr sz="6264"/>
            </a:lvl1pPr>
          </a:lstStyle>
          <a:p>
            <a:r>
              <a:t>Закрыть дыры в бюджете</a:t>
            </a:r>
          </a:p>
        </p:txBody>
      </p:sp>
      <p:sp>
        <p:nvSpPr>
          <p:cNvPr id="138" name="через которые финансы уходят в неизвестном направлени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43305">
              <a:buClrTx/>
              <a:defRPr sz="3534"/>
            </a:lvl1pPr>
          </a:lstStyle>
          <a:p>
            <a:r>
              <a:t>через которые финансы уходят в неизвестном направлении</a:t>
            </a:r>
          </a:p>
        </p:txBody>
      </p:sp>
      <p:pic>
        <p:nvPicPr>
          <p:cNvPr id="139" name="f42053cbc43599f424e568c2cf34ecd6.jpg" descr="f42053cbc43599f424e568c2cf34ecd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853" y="670438"/>
            <a:ext cx="7795094" cy="556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232027"/>
            <a:ext cx="6858943" cy="802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88541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затраты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585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359604"/>
            <a:ext cx="6858943" cy="776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26747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остаток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71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359604"/>
            <a:ext cx="6983668" cy="7965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Тренды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719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457490"/>
            <a:ext cx="6983668" cy="7769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излишки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08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91" y="947829"/>
            <a:ext cx="8323018" cy="5521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51928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Общий обзор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02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7" y="1044854"/>
            <a:ext cx="12110569" cy="5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81332" y="7560859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Распознование голосовых команд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445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53" b="41898"/>
          <a:stretch/>
        </p:blipFill>
        <p:spPr>
          <a:xfrm>
            <a:off x="3022266" y="906885"/>
            <a:ext cx="6960268" cy="541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затраты</a:t>
            </a:r>
            <a:endParaRPr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465928" y="2013045"/>
            <a:ext cx="2251881" cy="2156346"/>
          </a:xfrm>
          <a:prstGeom prst="straightConnector1">
            <a:avLst/>
          </a:prstGeom>
          <a:noFill/>
          <a:ln w="16192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05625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83" y="210677"/>
            <a:ext cx="10168034" cy="7288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в рублях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331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7" y="348018"/>
            <a:ext cx="9961865" cy="6812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Ввод в иностраной валюте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05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онять важность затра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понять важность затраты</a:t>
            </a:r>
          </a:p>
        </p:txBody>
      </p:sp>
      <p:sp>
        <p:nvSpPr>
          <p:cNvPr id="142" name="которую он сегодня совершил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которую он сегодня совершил</a:t>
            </a:r>
          </a:p>
        </p:txBody>
      </p:sp>
      <p:pic>
        <p:nvPicPr>
          <p:cNvPr id="143" name="319000_800.jpg" descr="319000_8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369" y="260804"/>
            <a:ext cx="9480062" cy="638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стать умнее, эффективнее…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3201">
              <a:defRPr sz="5832"/>
            </a:pPr>
            <a:r>
              <a:t>стать умнее, эффективнее</a:t>
            </a:r>
          </a:p>
          <a:p>
            <a:pPr defTabSz="473201">
              <a:defRPr sz="5832"/>
            </a:pPr>
            <a:r>
              <a:t>и успешнее</a:t>
            </a:r>
          </a:p>
        </p:txBody>
      </p:sp>
      <p:pic>
        <p:nvPicPr>
          <p:cNvPr id="146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537" y="151302"/>
            <a:ext cx="11671726" cy="6606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реализовать меч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реализовать мечты</a:t>
            </a:r>
          </a:p>
        </p:txBody>
      </p:sp>
      <p:sp>
        <p:nvSpPr>
          <p:cNvPr id="149" name="сделать это как можно раньше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сделать это как можно раньше</a:t>
            </a:r>
          </a:p>
        </p:txBody>
      </p:sp>
      <p:pic>
        <p:nvPicPr>
          <p:cNvPr id="150" name="151263520717983166.jpg" descr="15126352071798316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443" y="209378"/>
            <a:ext cx="8115914" cy="6490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341</Words>
  <Application>Microsoft Office PowerPoint</Application>
  <PresentationFormat>Custom</PresentationFormat>
  <Paragraphs>111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Gill Sans</vt:lpstr>
      <vt:lpstr>Gill Sans Light</vt:lpstr>
      <vt:lpstr>Helvetica Neue</vt:lpstr>
      <vt:lpstr>Showroom</vt:lpstr>
      <vt:lpstr>Кроссплатформенное веб-приложение ведения бюджета “il budgetto”</vt:lpstr>
      <vt:lpstr>бюджет</vt:lpstr>
      <vt:lpstr>Бюджет – это своеобразный план использования и формирования денежных средств для реализации необходимых функций и задач</vt:lpstr>
      <vt:lpstr>Плюсы ведения бюджета</vt:lpstr>
      <vt:lpstr>Навести порядок в голове</vt:lpstr>
      <vt:lpstr>Закрыть дыры в бюджете</vt:lpstr>
      <vt:lpstr>понять важность затраты</vt:lpstr>
      <vt:lpstr>стать умнее, эффективнее и успешнее</vt:lpstr>
      <vt:lpstr>реализовать мечты</vt:lpstr>
      <vt:lpstr>упорядочить жизнь</vt:lpstr>
      <vt:lpstr>Где вести бюджет?</vt:lpstr>
      <vt:lpstr>Большое число  вариантов выбора</vt:lpstr>
      <vt:lpstr>под любую платформу</vt:lpstr>
      <vt:lpstr>платные и бесплатные</vt:lpstr>
      <vt:lpstr>Что же выбрать?</vt:lpstr>
      <vt:lpstr>давайте разбираться</vt:lpstr>
      <vt:lpstr>под каждую платформу? НЕТ :(</vt:lpstr>
      <vt:lpstr>платные vs бесплатные</vt:lpstr>
      <vt:lpstr>Бесплатные</vt:lpstr>
      <vt:lpstr>Платные</vt:lpstr>
      <vt:lpstr>МЕтод проб и ошибок</vt:lpstr>
      <vt:lpstr>Нашел что нужно</vt:lpstr>
      <vt:lpstr>жизнь налаживается</vt:lpstr>
      <vt:lpstr>Потеря данных за полгода</vt:lpstr>
      <vt:lpstr>жизнь продолжается</vt:lpstr>
      <vt:lpstr>идея приложения</vt:lpstr>
      <vt:lpstr>Что нужно сделать?</vt:lpstr>
      <vt:lpstr>Кроссплатформенное</vt:lpstr>
      <vt:lpstr>как это работает</vt:lpstr>
      <vt:lpstr>В чем выигрыш?</vt:lpstr>
      <vt:lpstr>Бесплатное приложение</vt:lpstr>
      <vt:lpstr>Данные на совести разработчика</vt:lpstr>
      <vt:lpstr>Новые функции</vt:lpstr>
      <vt:lpstr>Средства разработки</vt:lpstr>
      <vt:lpstr>Ситстема контроля версий</vt:lpstr>
      <vt:lpstr>Построение страниц</vt:lpstr>
      <vt:lpstr>Стилизация страниц</vt:lpstr>
      <vt:lpstr>логика страниц java script(js)</vt:lpstr>
      <vt:lpstr>Type script</vt:lpstr>
      <vt:lpstr>Улучшенный JS</vt:lpstr>
      <vt:lpstr>Все вместе – клиентская часть</vt:lpstr>
      <vt:lpstr>серверная часть что выбрать?</vt:lpstr>
      <vt:lpstr>Java script на сервере</vt:lpstr>
      <vt:lpstr>Type script на сервере</vt:lpstr>
      <vt:lpstr>Хранение данных</vt:lpstr>
      <vt:lpstr>Структура приложения</vt:lpstr>
      <vt:lpstr>Что получилось</vt:lpstr>
      <vt:lpstr>Главная страница</vt:lpstr>
      <vt:lpstr>Ввод данных</vt:lpstr>
      <vt:lpstr>Список затрат</vt:lpstr>
      <vt:lpstr>Меню</vt:lpstr>
      <vt:lpstr>Стабильные данные</vt:lpstr>
      <vt:lpstr>Стабильные доходы</vt:lpstr>
      <vt:lpstr>Стабильные затраты</vt:lpstr>
      <vt:lpstr>Обзор бюджета</vt:lpstr>
      <vt:lpstr>График стабильных затрат</vt:lpstr>
      <vt:lpstr>Прибыль</vt:lpstr>
      <vt:lpstr>Стабильная прибыль</vt:lpstr>
      <vt:lpstr>дополнительная прибыль</vt:lpstr>
      <vt:lpstr>затраты</vt:lpstr>
      <vt:lpstr>остаток</vt:lpstr>
      <vt:lpstr>Тренды</vt:lpstr>
      <vt:lpstr>излишки</vt:lpstr>
      <vt:lpstr>Общий обзор</vt:lpstr>
      <vt:lpstr>Распознование голосовых команд</vt:lpstr>
      <vt:lpstr>Ввод затраты</vt:lpstr>
      <vt:lpstr>Ввод в рублях</vt:lpstr>
      <vt:lpstr>Ввод в иностраной валюте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Кроссплатформенное веб-приложение ведения бюджета “il budgetto”</dc:title>
  <cp:lastModifiedBy>Andrei Kozyakov</cp:lastModifiedBy>
  <cp:revision>16</cp:revision>
  <dcterms:modified xsi:type="dcterms:W3CDTF">2018-06-18T19:58:15Z</dcterms:modified>
</cp:coreProperties>
</file>